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8/30/20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any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with the -o option,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 </a:t>
            </a:r>
            <a:r>
              <a:rPr lang="en-US" b="0" i="0" dirty="0" err="1"/>
              <a:t>ython</a:t>
            </a:r>
            <a:r>
              <a:rPr lang="en-US" b="0" i="0" dirty="0"/>
              <a:t>.</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12284</TotalTime>
  <Words>19092</Words>
  <Application>Microsoft Macintosh PowerPoint</Application>
  <PresentationFormat>Widescreen</PresentationFormat>
  <Paragraphs>1806</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403</cp:revision>
  <dcterms:created xsi:type="dcterms:W3CDTF">2020-02-11T00:22:44Z</dcterms:created>
  <dcterms:modified xsi:type="dcterms:W3CDTF">2020-08-30T15:01:05Z</dcterms:modified>
</cp:coreProperties>
</file>